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82EDB8D0-98ED-4B86-9D5F-E61ADC70144D}" type="datetimeFigureOut">
              <a:rPr lang="en-US" smtClean="0"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822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73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2EDB8D0-98ED-4B86-9D5F-E61ADC70144D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6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9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2EDB8D0-98ED-4B86-9D5F-E61ADC70144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880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2EDB8D0-98ED-4B86-9D5F-E61ADC70144D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00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2EDB8D0-98ED-4B86-9D5F-E61ADC70144D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286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3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2EDB8D0-98ED-4B86-9D5F-E61ADC70144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786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DB8D0-98ED-4B86-9D5F-E61ADC70144D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46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82EDB8D0-98ED-4B86-9D5F-E61ADC70144D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4854181D-6920-4594-9A5D-6CE56DC9F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181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DB8D0-98ED-4B86-9D5F-E61ADC70144D}" type="datetimeFigureOut">
              <a:rPr lang="en-US" smtClean="0"/>
              <a:pPr/>
              <a:t>3/29/2023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4181D-6920-4594-9A5D-6CE56DC9F8B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35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microsoft.com/office/2017/04/relationships/track" Target="../media/track1.vtt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1B79267-F76A-4F76-90C0-4A74F88E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C445207-0BC9-4D48-8FC7-C16E9B1C37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B3351E2B-7A92-46A0-B35A-CE6DF142F3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50CA0B98-0145-4252-BA3B-BC7B5DD2A6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D05EC823-BCA5-426A-9CF6-B163C83616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14472F5F-8AF2-4CDA-8ED5-0C417F43CC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3A3C8211-F278-4072-86FD-25A6BBA2F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EC0F7967-7B73-4D52-B515-F75FF2D0F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FE305521-A9C4-4590-8067-DE093E144B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3C445F9B-9F74-48E6-988C-756BEBCD2D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D3C8503C-5A23-4AAC-8AF6-0733419B6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B837D9BE-0C9D-4D07-9FF6-94CBB46461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66F6A13D-C6D2-415F-BA88-87C5E9B84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0796A967-3D1D-49AD-BCE2-6BF545A967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6A3E2B21-965A-4D9E-AC40-3F693C05EB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DD690A63-C307-4D2C-86D6-EAF87A1E3F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C443F848-CC76-49A3-9E72-D693A8419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21412D43-B16E-4504-AE0E-80FCC02E0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3C1AFC7D-6E75-40E9-92BC-3B3D421C10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97094882-03D2-4F89-BFBE-00B6E287EC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67340C70-AD45-4DF8-A1B8-B2D6A873E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1DA332A5-BA16-4DE3-82C5-22B2214C2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339" y="0"/>
            <a:ext cx="12191695" cy="419792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test-20230329_134039-Meeting Recording (1)">
            <a:hlinkClick r:id="" action="ppaction://media"/>
            <a:extLst>
              <a:ext uri="{FF2B5EF4-FFF2-40B4-BE49-F238E27FC236}">
                <a16:creationId xmlns:a16="http://schemas.microsoft.com/office/drawing/2014/main" id="{BF231BCD-4FF4-64E4-10FA-DCE845B26B7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59" end="3103"/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920C4180-A815-4615-9CD8-922E0D023AD6}" label="NoVA Expo Booth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60" y="420839"/>
            <a:ext cx="5973588" cy="3360142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9C9042A6-D588-BB1A-0FBA-D56E63F1D2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375" y="80815"/>
            <a:ext cx="4454124" cy="4040190"/>
          </a:xfrm>
          <a:prstGeom prst="rect">
            <a:avLst/>
          </a:prstGeom>
          <a:ln w="12700">
            <a:noFill/>
          </a:ln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8F47AB70-A01A-4FBE-B56A-E0F84A7A5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4206292"/>
            <a:ext cx="12192755" cy="1771275"/>
            <a:chOff x="1" y="3893141"/>
            <a:chExt cx="12192755" cy="1771275"/>
          </a:xfrm>
        </p:grpSpPr>
        <p:sp>
          <p:nvSpPr>
            <p:cNvPr id="43" name="Isosceles Triangle 39">
              <a:extLst>
                <a:ext uri="{FF2B5EF4-FFF2-40B4-BE49-F238E27FC236}">
                  <a16:creationId xmlns:a16="http://schemas.microsoft.com/office/drawing/2014/main" id="{54A1523F-E38A-4ACC-9EB4-0C861C7AAC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08D8AE7-F590-4340-90AE-1A649D2850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3893141"/>
              <a:ext cx="12192755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111B09C-3E88-C2AE-EA75-212676D5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3982" y="4293388"/>
            <a:ext cx="8833655" cy="727748"/>
          </a:xfrm>
        </p:spPr>
        <p:txBody>
          <a:bodyPr>
            <a:normAutofit/>
          </a:bodyPr>
          <a:lstStyle/>
          <a:p>
            <a:r>
              <a:rPr lang="en-US" sz="3700" b="1" dirty="0"/>
              <a:t>Northern Virginia Housing Expo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C79BD0-9B59-FAFF-C424-4CA0F2C69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3983" y="5021137"/>
            <a:ext cx="8833654" cy="522636"/>
          </a:xfrm>
        </p:spPr>
        <p:txBody>
          <a:bodyPr>
            <a:normAutofit/>
          </a:bodyPr>
          <a:lstStyle/>
          <a:p>
            <a:r>
              <a:rPr lang="en-US" sz="1600"/>
              <a:t>Arlington County Government</a:t>
            </a:r>
          </a:p>
        </p:txBody>
      </p:sp>
    </p:spTree>
    <p:extLst>
      <p:ext uri="{BB962C8B-B14F-4D97-AF65-F5344CB8AC3E}">
        <p14:creationId xmlns:p14="http://schemas.microsoft.com/office/powerpoint/2010/main" val="356067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31</TotalTime>
  <Words>7</Words>
  <Application>Microsoft Office PowerPoint</Application>
  <PresentationFormat>Widescreen</PresentationFormat>
  <Paragraphs>2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 Light</vt:lpstr>
      <vt:lpstr>Rockwell</vt:lpstr>
      <vt:lpstr>Wingdings</vt:lpstr>
      <vt:lpstr>Atlas</vt:lpstr>
      <vt:lpstr>Northern Virginia Housing Expo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Northern Virginia Housing Expo</dc:title>
  <dc:creator>Akeria Brown</dc:creator>
  <cp:lastModifiedBy>Akeria Brown</cp:lastModifiedBy>
  <cp:revision>1</cp:revision>
  <dcterms:created xsi:type="dcterms:W3CDTF">2023-03-29T18:14:47Z</dcterms:created>
  <dcterms:modified xsi:type="dcterms:W3CDTF">2023-03-29T18:45:53Z</dcterms:modified>
</cp:coreProperties>
</file>